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5" autoAdjust="0"/>
    <p:restoredTop sz="94660"/>
  </p:normalViewPr>
  <p:slideViewPr>
    <p:cSldViewPr>
      <p:cViewPr varScale="1">
        <p:scale>
          <a:sx n="87" d="100"/>
          <a:sy n="87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DEBB-5C77-4F18-8642-0015C63190DF}" type="datetimeFigureOut">
              <a:rPr lang="en-US" smtClean="0"/>
              <a:t>6/2/2011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0355-A732-487D-8C28-24DBC115AA7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DEBB-5C77-4F18-8642-0015C63190DF}" type="datetimeFigureOut">
              <a:rPr lang="en-US" smtClean="0"/>
              <a:t>6/2/2011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0355-A732-487D-8C28-24DBC115AA7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DEBB-5C77-4F18-8642-0015C63190DF}" type="datetimeFigureOut">
              <a:rPr lang="en-US" smtClean="0"/>
              <a:t>6/2/2011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0355-A732-487D-8C28-24DBC115AA7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DEBB-5C77-4F18-8642-0015C63190DF}" type="datetimeFigureOut">
              <a:rPr lang="en-US" smtClean="0"/>
              <a:t>6/2/2011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0355-A732-487D-8C28-24DBC115AA7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DEBB-5C77-4F18-8642-0015C63190DF}" type="datetimeFigureOut">
              <a:rPr lang="en-US" smtClean="0"/>
              <a:t>6/2/2011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0355-A732-487D-8C28-24DBC115AA7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DEBB-5C77-4F18-8642-0015C63190DF}" type="datetimeFigureOut">
              <a:rPr lang="en-US" smtClean="0"/>
              <a:t>6/2/2011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0355-A732-487D-8C28-24DBC115AA7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DEBB-5C77-4F18-8642-0015C63190DF}" type="datetimeFigureOut">
              <a:rPr lang="en-US" smtClean="0"/>
              <a:t>6/2/2011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0355-A732-487D-8C28-24DBC115AA7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DEBB-5C77-4F18-8642-0015C63190DF}" type="datetimeFigureOut">
              <a:rPr lang="en-US" smtClean="0"/>
              <a:t>6/2/2011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0355-A732-487D-8C28-24DBC115AA7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DEBB-5C77-4F18-8642-0015C63190DF}" type="datetimeFigureOut">
              <a:rPr lang="en-US" smtClean="0"/>
              <a:t>6/2/2011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0355-A732-487D-8C28-24DBC115AA7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DEBB-5C77-4F18-8642-0015C63190DF}" type="datetimeFigureOut">
              <a:rPr lang="en-US" smtClean="0"/>
              <a:t>6/2/2011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0355-A732-487D-8C28-24DBC115AA7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DEBB-5C77-4F18-8642-0015C63190DF}" type="datetimeFigureOut">
              <a:rPr lang="en-US" smtClean="0"/>
              <a:t>6/2/2011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0355-A732-487D-8C28-24DBC115AA7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03DEBB-5C77-4F18-8642-0015C63190DF}" type="datetimeFigureOut">
              <a:rPr lang="en-US" smtClean="0"/>
              <a:t>6/2/2011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FC10355-A732-487D-8C28-24DBC115AA7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miesblog.blogspot.com/" TargetMode="External"/><Relationship Id="rId2" Type="http://schemas.openxmlformats.org/officeDocument/2006/relationships/hyperlink" Target="http://www.tomi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omie.com/books/bibliography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epT0qUaaX4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hyperlink" Target="http://www.youtube.com/watch?v=aGfK26oDhY4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134825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Author and illustrator</a:t>
            </a:r>
          </a:p>
          <a:p>
            <a:endParaRPr lang="en-US" dirty="0" smtClean="0"/>
          </a:p>
          <a:p>
            <a:r>
              <a:rPr lang="en-US" dirty="0" smtClean="0"/>
              <a:t>By: Sabrina Page, Sarah Pruett, Lauren </a:t>
            </a:r>
            <a:r>
              <a:rPr lang="en-US" dirty="0" err="1" smtClean="0"/>
              <a:t>Testino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Tomie</a:t>
            </a:r>
            <a:r>
              <a:rPr lang="en-US" dirty="0" smtClean="0"/>
              <a:t> </a:t>
            </a:r>
            <a:r>
              <a:rPr lang="en-US" dirty="0" err="1" smtClean="0"/>
              <a:t>dePaola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73702"/>
            <a:ext cx="4419601" cy="292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29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>
                <a:hlinkClick r:id="rId2"/>
              </a:rPr>
              <a:t>www.tomie.com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http://www.tomiesblog.blogspot.com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www.tomie.com/books/bibliography.html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5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childhood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Born on September 15, 1934 in Meriden, CT</a:t>
            </a:r>
          </a:p>
          <a:p>
            <a:r>
              <a:rPr lang="en-US" dirty="0" smtClean="0"/>
              <a:t>1 brother and 2 sisters- Joseph, Judie and Maureen</a:t>
            </a:r>
          </a:p>
          <a:p>
            <a:r>
              <a:rPr lang="en-US" dirty="0" smtClean="0"/>
              <a:t>Mom read to him at an early age</a:t>
            </a:r>
          </a:p>
          <a:p>
            <a:r>
              <a:rPr lang="en-US" dirty="0" smtClean="0"/>
              <a:t>When he grew up he wanted to…write stories and draw pictures for books and to sing and tap dance on stage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76877"/>
            <a:ext cx="2719387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85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Took dance and art classes</a:t>
            </a:r>
          </a:p>
          <a:p>
            <a:r>
              <a:rPr lang="en-US" dirty="0" smtClean="0"/>
              <a:t>Created art for exhibitions, theater productions, and posters</a:t>
            </a:r>
          </a:p>
          <a:p>
            <a:r>
              <a:rPr lang="en-US" dirty="0" smtClean="0"/>
              <a:t>Graduated from high school and went to Pratt Institute in Brooklyn, NY</a:t>
            </a:r>
          </a:p>
          <a:p>
            <a:r>
              <a:rPr lang="en-US" dirty="0" smtClean="0"/>
              <a:t>Learned to draw </a:t>
            </a:r>
            <a:r>
              <a:rPr lang="en-US" b="1" dirty="0" smtClean="0"/>
              <a:t>everything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76600"/>
            <a:ext cx="2258916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Didn’t get a contract for his first book </a:t>
            </a:r>
          </a:p>
          <a:p>
            <a:r>
              <a:rPr lang="en-US" dirty="0" smtClean="0"/>
              <a:t>His first job was to illustrate a science book called </a:t>
            </a:r>
            <a:r>
              <a:rPr lang="en-US" i="1" dirty="0" smtClean="0"/>
              <a:t>Sound</a:t>
            </a:r>
            <a:endParaRPr lang="en-US" dirty="0" smtClean="0"/>
          </a:p>
          <a:p>
            <a:r>
              <a:rPr lang="en-US" dirty="0" smtClean="0"/>
              <a:t>Wrote and illustrated his first book a year later </a:t>
            </a:r>
            <a:r>
              <a:rPr lang="en-US" i="1" dirty="0" smtClean="0"/>
              <a:t>The Wonderful Dragon of Timlin</a:t>
            </a:r>
            <a:endParaRPr lang="en-US" dirty="0" smtClean="0"/>
          </a:p>
          <a:p>
            <a:r>
              <a:rPr lang="en-US" dirty="0" smtClean="0"/>
              <a:t>Illustrated nearly 250 books, written over 100 stories</a:t>
            </a:r>
          </a:p>
          <a:p>
            <a:r>
              <a:rPr lang="en-US" dirty="0" smtClean="0"/>
              <a:t>Works in a studio attached to a renovated 200 year old barn in New Hampshire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228" y="4114800"/>
            <a:ext cx="3831771" cy="2644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4114801"/>
            <a:ext cx="2215015" cy="264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4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Facts about </a:t>
            </a:r>
            <a:r>
              <a:rPr lang="en-US" dirty="0" err="1" smtClean="0"/>
              <a:t>dePaola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Favorite Color: White</a:t>
            </a:r>
          </a:p>
          <a:p>
            <a:r>
              <a:rPr lang="en-US" dirty="0" smtClean="0"/>
              <a:t>Favorite Food: Popcorn</a:t>
            </a:r>
          </a:p>
          <a:p>
            <a:r>
              <a:rPr lang="en-US" dirty="0" smtClean="0"/>
              <a:t>Favorite Holiday: Christmas</a:t>
            </a:r>
          </a:p>
          <a:p>
            <a:r>
              <a:rPr lang="en-US" dirty="0" smtClean="0"/>
              <a:t>Age: 76</a:t>
            </a:r>
          </a:p>
          <a:p>
            <a:r>
              <a:rPr lang="en-US" dirty="0" smtClean="0"/>
              <a:t>Why hearts: It’s shorthand for “love”</a:t>
            </a:r>
          </a:p>
          <a:p>
            <a:r>
              <a:rPr lang="en-US" dirty="0" smtClean="0"/>
              <a:t>Hobbies: Cooking, reading, gardening, traveling, watching movies, shopping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600"/>
            <a:ext cx="3818597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93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819400"/>
            <a:ext cx="2362200" cy="1629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18 of his books are autobiographical. </a:t>
            </a:r>
          </a:p>
          <a:p>
            <a:r>
              <a:rPr lang="en-US" dirty="0" smtClean="0"/>
              <a:t>There are 11 </a:t>
            </a:r>
            <a:r>
              <a:rPr lang="en-US" i="1" dirty="0" smtClean="0"/>
              <a:t>Strega Nona</a:t>
            </a:r>
            <a:r>
              <a:rPr lang="en-US" dirty="0" smtClean="0"/>
              <a:t> books</a:t>
            </a:r>
          </a:p>
          <a:p>
            <a:r>
              <a:rPr lang="en-US" dirty="0" err="1" smtClean="0"/>
              <a:t>dePaola’s</a:t>
            </a:r>
            <a:r>
              <a:rPr lang="en-US" dirty="0" smtClean="0"/>
              <a:t> </a:t>
            </a:r>
            <a:r>
              <a:rPr lang="en-US" dirty="0" smtClean="0"/>
              <a:t>favorite book of his: </a:t>
            </a:r>
            <a:r>
              <a:rPr lang="en-US" i="1" dirty="0" smtClean="0"/>
              <a:t>Nana Upstairs, Nana Downstairs</a:t>
            </a:r>
          </a:p>
          <a:p>
            <a:r>
              <a:rPr lang="en-US" dirty="0" smtClean="0"/>
              <a:t>Over 15 million copies of his books have sold worldwide</a:t>
            </a:r>
          </a:p>
          <a:p>
            <a:r>
              <a:rPr lang="en-US" dirty="0" smtClean="0"/>
              <a:t>His books have been translated into 25 different languages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715" y="0"/>
            <a:ext cx="1790700" cy="22621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86" y="4114800"/>
            <a:ext cx="2029555" cy="26125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114800"/>
            <a:ext cx="2100834" cy="259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2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049" y="76201"/>
            <a:ext cx="1852837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1976 Caldecott Honor for </a:t>
            </a:r>
            <a:r>
              <a:rPr lang="en-US" i="1" dirty="0" smtClean="0"/>
              <a:t>Strega Nona</a:t>
            </a:r>
          </a:p>
          <a:p>
            <a:r>
              <a:rPr lang="en-US" dirty="0" smtClean="0"/>
              <a:t>1982 Golden Kite award for </a:t>
            </a:r>
            <a:r>
              <a:rPr lang="en-US" i="1" dirty="0" smtClean="0"/>
              <a:t>Giorgio’s Village</a:t>
            </a:r>
          </a:p>
          <a:p>
            <a:r>
              <a:rPr lang="en-US" dirty="0"/>
              <a:t> </a:t>
            </a:r>
            <a:r>
              <a:rPr lang="en-US" dirty="0" smtClean="0"/>
              <a:t>1999 Living Treasure New Hampshire Governor’s Arts Award</a:t>
            </a:r>
          </a:p>
          <a:p>
            <a:r>
              <a:rPr lang="en-US" dirty="0"/>
              <a:t> </a:t>
            </a:r>
            <a:r>
              <a:rPr lang="en-US" dirty="0" smtClean="0"/>
              <a:t>2000 Newbery Honor for </a:t>
            </a:r>
            <a:r>
              <a:rPr lang="en-US" i="1" dirty="0" smtClean="0"/>
              <a:t>26 Fairmount Avenue</a:t>
            </a:r>
          </a:p>
          <a:p>
            <a:r>
              <a:rPr lang="en-US" dirty="0"/>
              <a:t> </a:t>
            </a:r>
            <a:r>
              <a:rPr lang="en-US" dirty="0" smtClean="0"/>
              <a:t>2003 Lifetime Achievement Award- New Hampshire Writers’ Project</a:t>
            </a:r>
          </a:p>
          <a:p>
            <a:r>
              <a:rPr lang="en-US" dirty="0"/>
              <a:t> </a:t>
            </a:r>
            <a:r>
              <a:rPr lang="en-US" dirty="0" smtClean="0"/>
              <a:t>2011 Laura Ingalls Wilder Award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67200"/>
            <a:ext cx="3276600" cy="240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0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6" b="7776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www.youtube.com/watch?v=7epT0qUaaX4</a:t>
            </a:r>
            <a:endParaRPr lang="en-US" dirty="0" smtClean="0"/>
          </a:p>
          <a:p>
            <a:r>
              <a:rPr lang="en-US" dirty="0">
                <a:hlinkClick r:id="rId4"/>
              </a:rPr>
              <a:t>http://www.youtube.com/watch?v=aGfK26oDhY4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042" y="3430814"/>
            <a:ext cx="2682958" cy="3416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52800"/>
            <a:ext cx="3252958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1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Tomie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dePaola’s</a:t>
            </a:r>
            <a:r>
              <a:rPr lang="en-US" dirty="0" smtClean="0"/>
              <a:t> </a:t>
            </a:r>
            <a:r>
              <a:rPr lang="en-US" dirty="0" smtClean="0"/>
              <a:t>work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32409766"/>
              </p:ext>
            </p:extLst>
          </p:nvPr>
        </p:nvGraphicFramePr>
        <p:xfrm>
          <a:off x="1143000" y="731838"/>
          <a:ext cx="64008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00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IS….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 NOT….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Cultural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Limited</a:t>
                      </a:r>
                      <a:r>
                        <a:rPr lang="en-US" baseline="0" dirty="0" smtClean="0"/>
                        <a:t> in age range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Soft colors (water color, pastels)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Rhyming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Family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Complex Vocab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Religious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Bland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Hearts (Hidden)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Black and white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Contain a lesson or morale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288046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146</TotalTime>
  <Words>343</Words>
  <Application>Microsoft Office PowerPoint</Application>
  <PresentationFormat>On-screen Show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Slipstream</vt:lpstr>
      <vt:lpstr>Tomie dePaola</vt:lpstr>
      <vt:lpstr>childhood</vt:lpstr>
      <vt:lpstr>Growing Up</vt:lpstr>
      <vt:lpstr>PowerPoint Presentation</vt:lpstr>
      <vt:lpstr>Random Facts about dePaola</vt:lpstr>
      <vt:lpstr>Books</vt:lpstr>
      <vt:lpstr>Awards</vt:lpstr>
      <vt:lpstr>PowerPoint Presentation</vt:lpstr>
      <vt:lpstr>Tomie  dePaola’s work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Tomie de Paola</dc:title>
  <dc:creator>Lauren</dc:creator>
  <cp:lastModifiedBy>Lauren</cp:lastModifiedBy>
  <cp:revision>12</cp:revision>
  <dcterms:created xsi:type="dcterms:W3CDTF">2011-06-01T00:11:21Z</dcterms:created>
  <dcterms:modified xsi:type="dcterms:W3CDTF">2011-06-02T16:16:11Z</dcterms:modified>
</cp:coreProperties>
</file>